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0A73-F83F-4B8A-BADB-5839412440A9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1E04-06CD-4145-8036-B5B35EDD4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08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E0A73-F83F-4B8A-BADB-5839412440A9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01E04-06CD-4145-8036-B5B35EDD4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4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57106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28930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21193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71112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63329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19081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97230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08139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40529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52752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66468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05440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70313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28147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89513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02928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47637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43229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7827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2</cp:revision>
  <dcterms:created xsi:type="dcterms:W3CDTF">2017-04-05T21:26:02Z</dcterms:created>
  <dcterms:modified xsi:type="dcterms:W3CDTF">2017-04-05T21:28:18Z</dcterms:modified>
</cp:coreProperties>
</file>